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1" r:id="rId8"/>
    <p:sldId id="262" r:id="rId9"/>
    <p:sldId id="263" r:id="rId10"/>
    <p:sldId id="259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6296"/>
  </p:normalViewPr>
  <p:slideViewPr>
    <p:cSldViewPr snapToGrid="0" snapToObjects="1">
      <p:cViewPr>
        <p:scale>
          <a:sx n="98" d="100"/>
          <a:sy n="98" d="100"/>
        </p:scale>
        <p:origin x="105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1F1D-39B3-314B-9348-4C979C15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29D39-7023-784E-9100-D6263D5BD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7236-0BD1-5D4B-9B2C-12ABF295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AA199-D2F1-F340-A5CC-2649BCB6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C614F-03CA-EA47-A91C-955812AF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C8BC-904C-2F42-85DF-409D559B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27D0B-DA14-A04F-B238-CADABF318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0E92-4905-CC43-8DCD-83EA9142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26F2-028F-934F-9C73-AC7589E8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DA2B-0C16-9044-BF8C-FCFFDA9D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2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4D021-D74F-AB4D-A04F-B861DA279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BF7CA-784A-E149-A5E6-602D44C63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84A52-62DD-C14D-A311-3B313BE8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6C2B6-2853-314F-A4D1-5051864C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AC671-0A16-E54C-806A-47DD724B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B7E9-3F84-1547-8A4F-67C57ECD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4DF7-B6EE-CA48-917E-5A9A17BFE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E13F-2278-CF47-A614-2F9D10C9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6D4FC-E489-2B48-8E03-25B419B5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4341-7A01-5C48-BAA1-BA294A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9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E04F-AF16-EA45-BB53-2F31E379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C8909-F7D1-C348-9357-8F4B0DF7E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9149A-B308-E34F-9AF2-3EFC2D66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438A2-06A9-D84D-B239-41353681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1A802-EC79-864D-A367-B1C4FF9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99AC-0BFC-414F-991D-80152D38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0D373-88E3-DA4B-BF60-9E943F979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512BD-7C63-9941-A325-00A496677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6E6A-9487-E646-BDBF-705B500E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C8C5-77F5-6049-BFF5-FACF09E9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5DB9C-9A14-C348-A406-059201FF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8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EB78-91CB-FA44-B862-086F9BF9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938E-B7EE-C24C-83DE-3B07E1CC3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C338-D02E-094F-B254-575308BC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D3BAC-10F2-D04A-B0D1-14851EA5C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8CE52-C97C-EA41-964D-C6E7E027C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95A2F-F8B1-884C-BF68-C5A20D02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9DFFD-124E-C648-9644-55793489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AF8E-601D-AF47-A310-E1E84071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977E-CA6A-2241-B461-089110BA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DD9EB-BB51-8045-A825-7B62E1FC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CF43E-8B0B-8B4C-AC79-4CAD87C7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2F78-4819-794D-A476-6142405A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A2C5C-DD28-7448-A1B1-BB8497A1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24254-708C-E945-A27B-DDFDE217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16249-69F4-7B40-82F0-23FE534A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1FC8-8731-314E-942E-FF1BF698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868F-87D8-1245-8F81-75C6E24D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2B5EC-5D17-CF49-AF7A-B49B84BFF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2421C-A001-1142-8BEC-4BEF0121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09F57-850E-C248-BDC1-813D818E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EC3B7-E577-FE41-9BDF-0D27FBA6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6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B71E-4594-104D-BA5D-FA213F0F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54BEC-AE19-C24E-B231-ED7951A60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19598-EE06-C944-942E-AC9F02177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2481-DC9D-CA4B-AD05-2F23BC5A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8A440-7014-CE45-A67E-F7AFE1A6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B06D1-ED0D-F641-917A-D3DAE572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9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8A64A-E47C-A943-ADC3-35BCC41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E0F45-D031-4F45-8990-30557E343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AF98D-C1EB-B64D-9657-D4B546AE2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603E6-90F8-8B46-9BD9-8D249F97F19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BED5C-28F3-8547-9474-150FA378A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DDF7-81F1-8C4B-92C6-01E5E5D2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7316A-3B27-9A49-86BB-BF83538E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tif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1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9163DE2-5C18-5E4F-B097-9E068529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74370-49AA-2E4B-ABD0-B09A29FA9CAD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V1 – Low Fidelity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7BA8D-2558-3547-81B0-1313D365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33" y="816434"/>
            <a:ext cx="2520626" cy="44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9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02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5AB762-CE59-B549-831A-F495DF8E8F00}"/>
              </a:ext>
            </a:extLst>
          </p:cNvPr>
          <p:cNvSpPr/>
          <p:nvPr/>
        </p:nvSpPr>
        <p:spPr>
          <a:xfrm>
            <a:off x="0" y="0"/>
            <a:ext cx="12192000" cy="69459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898DC9-4E40-A74C-9FBC-CEAC647B8C4C}"/>
              </a:ext>
            </a:extLst>
          </p:cNvPr>
          <p:cNvGrpSpPr/>
          <p:nvPr/>
        </p:nvGrpSpPr>
        <p:grpSpPr>
          <a:xfrm>
            <a:off x="2236376" y="166655"/>
            <a:ext cx="4000106" cy="6097551"/>
            <a:chOff x="1732154" y="596900"/>
            <a:chExt cx="4000106" cy="6097551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2F57D1FD-B3BC-BB4E-AEFF-D3C798EA4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154" y="59690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0D8E84-936A-2341-A80C-3A35BD29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9632" y="1407745"/>
              <a:ext cx="2514442" cy="44723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9EC198-9832-D046-A8E2-6C01A4BB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4984" y="1408149"/>
              <a:ext cx="2514443" cy="44723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ABF231-A0B6-9B44-BB28-458D998F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59631" y="1407340"/>
              <a:ext cx="2514443" cy="44723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481385-A391-DD4D-8F51-DA80DD760CF0}"/>
              </a:ext>
            </a:extLst>
          </p:cNvPr>
          <p:cNvGrpSpPr/>
          <p:nvPr/>
        </p:nvGrpSpPr>
        <p:grpSpPr>
          <a:xfrm>
            <a:off x="5710522" y="164497"/>
            <a:ext cx="4000106" cy="6097551"/>
            <a:chOff x="6475093" y="596900"/>
            <a:chExt cx="4000106" cy="6097551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122C17B-7397-A949-BB1B-20FDBAC52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093" y="59690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46236E-8703-A145-8756-41E6A642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2571" y="1407745"/>
              <a:ext cx="2514442" cy="44723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570E3-B15C-7C42-916F-85704AC9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7923" y="1408149"/>
              <a:ext cx="2514443" cy="447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DDF177-3AE5-7A44-A690-E6315FBD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3275" y="1407340"/>
              <a:ext cx="2514443" cy="447235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A64C17-74A6-8742-8EF6-F662EEE61122}"/>
              </a:ext>
            </a:extLst>
          </p:cNvPr>
          <p:cNvGrpSpPr/>
          <p:nvPr/>
        </p:nvGrpSpPr>
        <p:grpSpPr>
          <a:xfrm>
            <a:off x="3973449" y="565962"/>
            <a:ext cx="4000106" cy="6097551"/>
            <a:chOff x="4095947" y="0"/>
            <a:chExt cx="4000106" cy="60975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CEFF3-5393-8F43-9532-D735571D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3425" y="810845"/>
              <a:ext cx="2514442" cy="4472355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C857811-3B91-7241-8E36-EAE798373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947" y="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43C277-DCEA-C54F-A961-EA1F1610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8777" y="811249"/>
              <a:ext cx="2514443" cy="447235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D2AD07F-AA7C-E641-9A1D-6115F6C6F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277" y="1376402"/>
            <a:ext cx="2514442" cy="4472354"/>
          </a:xfrm>
          <a:prstGeom prst="rect">
            <a:avLst/>
          </a:prstGeom>
        </p:spPr>
      </p:pic>
      <p:pic>
        <p:nvPicPr>
          <p:cNvPr id="23" name="Screen Recording 2021-06-27 at 8.47.05 PM.mov" descr="Screen Recording 2021-06-27 at 8.47.05 PM.mov">
            <a:hlinkClick r:id="" action="ppaction://media"/>
            <a:extLst>
              <a:ext uri="{FF2B5EF4-FFF2-40B4-BE49-F238E27FC236}">
                <a16:creationId xmlns:a16="http://schemas.microsoft.com/office/drawing/2014/main" id="{7E831741-1F3B-904A-A911-FBD29B51B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16534" y="1352268"/>
            <a:ext cx="2531165" cy="4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8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0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3898DC9-4E40-A74C-9FBC-CEAC647B8C4C}"/>
              </a:ext>
            </a:extLst>
          </p:cNvPr>
          <p:cNvGrpSpPr/>
          <p:nvPr/>
        </p:nvGrpSpPr>
        <p:grpSpPr>
          <a:xfrm>
            <a:off x="843154" y="380224"/>
            <a:ext cx="4000106" cy="6097551"/>
            <a:chOff x="1732154" y="596900"/>
            <a:chExt cx="4000106" cy="6097551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2F57D1FD-B3BC-BB4E-AEFF-D3C798EA4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154" y="59690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0D8E84-936A-2341-A80C-3A35BD29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632" y="1407745"/>
              <a:ext cx="2514442" cy="44723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9EC198-9832-D046-A8E2-6C01A4BB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4984" y="1408149"/>
              <a:ext cx="2514443" cy="44723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ABF231-A0B6-9B44-BB28-458D998F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9631" y="1407340"/>
              <a:ext cx="2514443" cy="44723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481385-A391-DD4D-8F51-DA80DD760CF0}"/>
              </a:ext>
            </a:extLst>
          </p:cNvPr>
          <p:cNvGrpSpPr/>
          <p:nvPr/>
        </p:nvGrpSpPr>
        <p:grpSpPr>
          <a:xfrm>
            <a:off x="7046593" y="380224"/>
            <a:ext cx="4000106" cy="6097551"/>
            <a:chOff x="6475093" y="596900"/>
            <a:chExt cx="4000106" cy="6097551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122C17B-7397-A949-BB1B-20FDBAC52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093" y="59690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46236E-8703-A145-8756-41E6A642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571" y="1407745"/>
              <a:ext cx="2514442" cy="44723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570E3-B15C-7C42-916F-85704AC9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923" y="1408149"/>
              <a:ext cx="2514443" cy="447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DDF177-3AE5-7A44-A690-E6315FBD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275" y="1407340"/>
              <a:ext cx="2514443" cy="447235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A64C17-74A6-8742-8EF6-F662EEE61122}"/>
              </a:ext>
            </a:extLst>
          </p:cNvPr>
          <p:cNvGrpSpPr/>
          <p:nvPr/>
        </p:nvGrpSpPr>
        <p:grpSpPr>
          <a:xfrm>
            <a:off x="3944874" y="380224"/>
            <a:ext cx="4000106" cy="6097551"/>
            <a:chOff x="4095947" y="0"/>
            <a:chExt cx="4000106" cy="60975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CEFF3-5393-8F43-9532-D735571D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3425" y="810845"/>
              <a:ext cx="2514442" cy="4472355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C857811-3B91-7241-8E36-EAE798373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947" y="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43C277-DCEA-C54F-A961-EA1F1610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8777" y="811249"/>
              <a:ext cx="2514443" cy="4472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84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49" y="383191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481385-A391-DD4D-8F51-DA80DD760CF0}"/>
              </a:ext>
            </a:extLst>
          </p:cNvPr>
          <p:cNvGrpSpPr/>
          <p:nvPr/>
        </p:nvGrpSpPr>
        <p:grpSpPr>
          <a:xfrm>
            <a:off x="4789168" y="383191"/>
            <a:ext cx="4000106" cy="6097551"/>
            <a:chOff x="6475093" y="596900"/>
            <a:chExt cx="4000106" cy="6097551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122C17B-7397-A949-BB1B-20FDBAC52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093" y="596900"/>
              <a:ext cx="4000106" cy="609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46236E-8703-A145-8756-41E6A642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571" y="1407745"/>
              <a:ext cx="2514442" cy="44723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F570E3-B15C-7C42-916F-85704AC9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923" y="1408149"/>
              <a:ext cx="2514443" cy="447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DDF177-3AE5-7A44-A690-E6315FBD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275" y="1407340"/>
              <a:ext cx="2514443" cy="447235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2B85FA-D3A9-4446-BF86-79F157CAB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927" y="1193631"/>
            <a:ext cx="2514442" cy="447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5EDEC-D0A5-3C4A-84D1-3B553FB27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646" y="1192822"/>
            <a:ext cx="2514443" cy="44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V2 – Mid Fidelity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EFF3-5393-8F43-9532-D735571D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93" y="815149"/>
            <a:ext cx="2514442" cy="44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V3 – High Fidelity Prototype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43C277-DCEA-C54F-A961-EA1F1610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77" y="811249"/>
            <a:ext cx="2514443" cy="44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3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9163DE2-5C18-5E4F-B097-9E068529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74370-49AA-2E4B-ABD0-B09A29FA9CAD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V1 – Low Fidelity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7BA8D-2558-3547-81B0-1313D365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989" y="816434"/>
            <a:ext cx="2520626" cy="4483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DE5D4-8323-4141-BB7A-CFF432F0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89" y="816434"/>
            <a:ext cx="2520626" cy="44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V2 – Mid Fidelity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E3417-47B2-574E-95A0-A16745DC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77" y="812596"/>
            <a:ext cx="2514443" cy="447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7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2CB36-6046-A641-802B-AB0E9E99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77" y="811249"/>
            <a:ext cx="2514443" cy="447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V3 – High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141464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9163DE2-5C18-5E4F-B097-9E068529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74370-49AA-2E4B-ABD0-B09A29FA9CAD}"/>
              </a:ext>
            </a:extLst>
          </p:cNvPr>
          <p:cNvSpPr txBox="1"/>
          <p:nvPr/>
        </p:nvSpPr>
        <p:spPr>
          <a:xfrm>
            <a:off x="4718302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V1 – Low Fidelity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7BA8D-2558-3547-81B0-1313D365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989" y="816434"/>
            <a:ext cx="2520626" cy="4483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645CF-7ABF-4E42-995B-9E7B8942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89" y="809611"/>
            <a:ext cx="2520626" cy="44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93D2A-5F39-7348-9E74-5252DB85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989" y="803733"/>
            <a:ext cx="2520626" cy="4483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V2 – Mid Fidelity</a:t>
            </a:r>
          </a:p>
        </p:txBody>
      </p:sp>
    </p:spTree>
    <p:extLst>
      <p:ext uri="{BB962C8B-B14F-4D97-AF65-F5344CB8AC3E}">
        <p14:creationId xmlns:p14="http://schemas.microsoft.com/office/powerpoint/2010/main" val="381223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BC857811-3B91-7241-8E36-EAE79837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47" y="0"/>
            <a:ext cx="4000106" cy="60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8918D-5F6E-3F4A-84AA-BC1D543EC305}"/>
              </a:ext>
            </a:extLst>
          </p:cNvPr>
          <p:cNvSpPr txBox="1"/>
          <p:nvPr/>
        </p:nvSpPr>
        <p:spPr>
          <a:xfrm>
            <a:off x="4718869" y="6048783"/>
            <a:ext cx="275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"/>
              </a:rPr>
              <a:t>V3 – High Fidelity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76836-13F3-724A-9541-C2907B08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72" y="810844"/>
            <a:ext cx="2514443" cy="44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39</Words>
  <Application>Microsoft Macintosh PowerPoint</Application>
  <PresentationFormat>Widescreen</PresentationFormat>
  <Paragraphs>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Bippert</dc:creator>
  <cp:lastModifiedBy>Stephanie Bippert</cp:lastModifiedBy>
  <cp:revision>39</cp:revision>
  <dcterms:created xsi:type="dcterms:W3CDTF">2021-06-12T19:59:21Z</dcterms:created>
  <dcterms:modified xsi:type="dcterms:W3CDTF">2021-06-28T01:30:08Z</dcterms:modified>
</cp:coreProperties>
</file>